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2" r:id="rId2"/>
    <p:sldId id="286" r:id="rId3"/>
    <p:sldId id="280" r:id="rId4"/>
    <p:sldId id="281" r:id="rId5"/>
    <p:sldId id="282" r:id="rId6"/>
    <p:sldId id="287" r:id="rId7"/>
    <p:sldId id="273" r:id="rId8"/>
    <p:sldId id="283" r:id="rId9"/>
    <p:sldId id="284" r:id="rId10"/>
    <p:sldId id="285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on Raedts" initials="LR" lastIdx="1" clrIdx="0">
    <p:extLst>
      <p:ext uri="{19B8F6BF-5375-455C-9EA6-DF929625EA0E}">
        <p15:presenceInfo xmlns:p15="http://schemas.microsoft.com/office/powerpoint/2012/main" userId="Leon Raedt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81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86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1-03T13:51:39.323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397CF-E02E-4903-A055-890F16227311}" type="datetimeFigureOut">
              <a:rPr lang="en-GB" smtClean="0"/>
              <a:t>20/11/2022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9AB66-6B1B-4D33-8EC2-D94AB424B26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210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79906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persoon, menigte&#10;&#10;Automatisch gegenereerde beschrijving">
            <a:extLst>
              <a:ext uri="{FF2B5EF4-FFF2-40B4-BE49-F238E27FC236}">
                <a16:creationId xmlns:a16="http://schemas.microsoft.com/office/drawing/2014/main" id="{D61A5846-9542-4568-9DFE-94882DCA62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873911"/>
            <a:ext cx="8676000" cy="1612489"/>
          </a:xfrm>
        </p:spPr>
        <p:txBody>
          <a:bodyPr anchor="b">
            <a:spAutoFit/>
          </a:bodyPr>
          <a:lstStyle>
            <a:lvl1pPr algn="l">
              <a:lnSpc>
                <a:spcPct val="85000"/>
              </a:lnSpc>
              <a:defRPr sz="6000" spc="-12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00BEC53-6C66-491A-8262-6C9644C07152}" type="datetime1">
              <a:rPr lang="nl-NL" noProof="0" smtClean="0"/>
              <a:t>20-11-2022</a:t>
            </a:fld>
            <a:endParaRPr lang="nl-NL" noProof="0"/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4453D30A-766F-4B73-9465-D7700EE84C9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436F56CC-3885-4BCC-A432-999DFDC6D00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3BE0048-A137-4E71-A84E-BD4A3502F31B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B441755C-CFDF-4A02-8626-E1436024DEE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96659DC1-3EF9-4EBA-8591-714C27862E7A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0BF3F3A-7F1F-4D0B-AC01-A9874DE5180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5F03D626-4673-4183-9AA6-4B8AE4CA1244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AFAA3318-A295-4B7D-9844-674A26EA5CD4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176981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0BBB-AA3D-402D-A179-A9C017A3453D}" type="datetime1">
              <a:rPr lang="nl-NL" noProof="0" smtClean="0"/>
              <a:t>20-11-2022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id="{DF413AD2-7FC6-4A2C-9ED4-EFF396CD56C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C35DBBAD-CFE2-468E-A5B8-9B5D64B2801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0DBC2CE3-1DE3-416B-BC17-4396260896B8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DD22A412-D436-4EFA-9833-FEEC06EBEE9F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37D3242E-9020-4400-99CC-726ED4D518E2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2D8AD5B1-D05B-4B65-92F2-FEE5323B0F3C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649EC10B-E95F-49E6-97BB-60C1AE632AC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8B788238-6643-4924-9470-03C1327A6B1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755398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pic>
        <p:nvPicPr>
          <p:cNvPr id="10" name="Vormentaal" descr="Afbeelding met tekst&#10;&#10;Automatisch gegenereerde beschrijving">
            <a:extLst>
              <a:ext uri="{FF2B5EF4-FFF2-40B4-BE49-F238E27FC236}">
                <a16:creationId xmlns:a16="http://schemas.microsoft.com/office/drawing/2014/main" id="{54F6A987-9670-44F2-9B36-4C0123CD9E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4DE01-3480-42CF-9B50-C0496424F63F}" type="datetime1">
              <a:rPr lang="nl-NL" noProof="0" smtClean="0"/>
              <a:t>20-11-2022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8505825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tx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tx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tx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tx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grpSp>
        <p:nvGrpSpPr>
          <p:cNvPr id="11" name="Logo">
            <a:extLst>
              <a:ext uri="{FF2B5EF4-FFF2-40B4-BE49-F238E27FC236}">
                <a16:creationId xmlns:a16="http://schemas.microsoft.com/office/drawing/2014/main" id="{5A67ED8A-1F77-4759-810A-AC88E8934E9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8FE7ED73-845F-466E-88CA-8FF5121DB4C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EFBE599-2450-43C2-B3B8-66B87E75C6D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32CC8B6-CA02-4155-A71F-2783491CB730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2DCE2F1-84DB-42AC-A0A6-15D6B58F93E7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C012A12D-CD90-401D-9811-125E09DDDB97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B6613E1E-1F23-466D-9B4B-F2ADDE8656A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B6C9BD3F-17C3-4321-8B85-B2F1D3FD4A5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929438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89DF6-5FCC-4E20-A137-51BC7E33C7E6}" type="datetime1">
              <a:rPr lang="nl-NL" noProof="0" smtClean="0"/>
              <a:t>20-11-2022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11449050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accent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9pPr>
          </a:lstStyle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B22A25C-190B-4ED6-B8BF-C55218FB3D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A3FEF0A4-EC1B-425C-A78F-DA83B9CF788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D9D5AAEF-7447-4BBC-805D-2129ED1DAAA1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327784A-7303-4EEF-8BA5-8360E9D1F53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5C2DC8A-1B7A-4FDD-8F4B-A0AA89F71C7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FF0EA9D2-F39B-4B39-9690-A5B30E3787F8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920D4351-8D5E-42EF-A387-B8400833BD40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29B61A3-5E96-49CC-AB23-C9E1480B629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017407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A3CFE1A-5F55-4AFF-9E62-B3A39DA884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92CC-9A51-4DCB-9CE1-87C12736465F}" type="datetime1">
              <a:rPr lang="nl-NL" noProof="0" smtClean="0"/>
              <a:t>20-11-2022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11449050" cy="4419599"/>
          </a:xfrm>
        </p:spPr>
        <p:txBody>
          <a:bodyPr numCol="2" spcCol="180000"/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</p:spTree>
    <p:extLst>
      <p:ext uri="{BB962C8B-B14F-4D97-AF65-F5344CB8AC3E}">
        <p14:creationId xmlns:p14="http://schemas.microsoft.com/office/powerpoint/2010/main" val="2047574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teks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38799" cy="1160403"/>
          </a:xfrm>
        </p:spPr>
        <p:txBody>
          <a:bodyPr/>
          <a:lstStyle/>
          <a:p>
            <a:r>
              <a:rPr lang="nl-NL" noProof="0" dirty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B38DD-7B9B-4187-B15F-CA706FB7F2BF}" type="datetime1">
              <a:rPr lang="nl-NL" noProof="0" smtClean="0"/>
              <a:t>20-11-2022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42160A09-3D65-4023-B2D9-19CBE4033D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87881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ekst en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77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7CD8-A649-4824-9F9C-F7DAF78B876D}" type="datetime1">
              <a:rPr lang="nl-NL" noProof="0" smtClean="0"/>
              <a:t>20-11-2022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7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912026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recht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C809-E006-4D4A-A571-B5578B43D022}" type="datetime1">
              <a:rPr lang="nl-NL" noProof="0" smtClean="0"/>
              <a:t>20-11-2022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4071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75377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</p:spTree>
    <p:extLst>
      <p:ext uri="{BB962C8B-B14F-4D97-AF65-F5344CB8AC3E}">
        <p14:creationId xmlns:p14="http://schemas.microsoft.com/office/powerpoint/2010/main" val="577004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link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5DEA8-D406-4DE0-9C63-B6B0DEA56C5C}" type="datetime1">
              <a:rPr lang="nl-NL" noProof="0" smtClean="0"/>
              <a:t>20-11-2022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6" y="1700212"/>
            <a:ext cx="4823846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05935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2 afbeeldingen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EDB9-8966-4269-B009-409D6A203F05}" type="datetime1">
              <a:rPr lang="nl-NL" noProof="0" smtClean="0"/>
              <a:t>20-11-2022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715236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00" y="1700212"/>
            <a:ext cx="4200525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D8BB524D-FB97-48EA-9B22-1D40DF7B05C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40412" y="171183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082807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 descr="Afbeelding met kaart&#10;&#10;Automatisch gegenereerde beschrijving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111CDB-CE47-42D8-BA9F-C515F5D3223B}" type="datetime1">
              <a:rPr lang="nl-NL" noProof="0" smtClean="0"/>
              <a:t>20-11-2022</a:t>
            </a:fld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3958225"/>
            <a:ext cx="8676000" cy="2171113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16CD576B-E897-48B0-9871-C2287A8890B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5B8DA7BB-2108-4AFD-9102-7DC9FFD16BBF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8C04E09-04E3-4C01-8AA7-B2D4A35B8067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3D0FDDE-9B11-4A56-839A-9AFA0CB281CA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BCBE34-961B-423B-A57F-D1312758DE6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21236955-7D40-41B5-8916-1664B1CCFDCB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73588406-8542-4E2B-BA4D-DC2F5330FDB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6522910-EB60-4FB9-A5B5-C7D73ECFA32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43265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B94A498D-C906-4812-959B-BBA6D4E948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/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20-11-2022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7690476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D67444-35CA-4F30-A69C-8F275EF502B8}" type="datetime1">
              <a:rPr lang="nl-NL" noProof="0" smtClean="0"/>
              <a:t>20-11-2022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10355"/>
            <a:ext cx="5645149" cy="35189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2"/>
            <a:ext cx="7197725" cy="208800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4E91454C-1553-4226-A18E-25F69480BDC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26949AC-436E-4C19-94E9-76BBD7A6429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8EE68E4-D104-4232-99AA-C330583CD84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EBF829A-4EAA-4730-BCBC-AC5AEB4A48E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F90529B0-CDE6-4EEA-B9BA-EF302169B8D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08040EA0-554D-42EC-92EB-7BEB618A7A6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19A56E6-7AE0-4AE2-B24B-8521D266EF5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456857BC-28DF-4422-BDB9-EE446942840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9914233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7F04B2F-7CB4-4EC9-8DAE-E7C3ED683122}" type="datetime1">
              <a:rPr lang="nl-NL" noProof="0" smtClean="0"/>
              <a:t>20-11-2022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5155915"/>
            <a:ext cx="7668000" cy="973424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824163"/>
            <a:ext cx="7668000" cy="2082553"/>
          </a:xfrm>
        </p:spPr>
        <p:txBody>
          <a:bodyPr wrap="square" anchor="b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733E39C-4C40-4389-8C21-2D43E063DC7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781389AE-32D9-461C-A3C8-7E1C8F5A9338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A821575-1DC5-4AF8-AFAA-E319B98997CE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260798AD-8169-44B2-95BB-A78E80C71DF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F9DCE5D-B239-4F39-B873-FF28358F9A3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23D429B-CC1E-4F4C-9BE0-93B982E1AB22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82EC02D2-A6C2-45F4-A22B-ACF9769F3EF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CE661FFD-63E2-4ACF-B5AE-7F72D4EB7A8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735847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fbeelding vollebreedte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9464-62FE-406B-87B8-2D97F20E17F9}" type="datetime1">
              <a:rPr lang="nl-NL" noProof="0" smtClean="0"/>
              <a:t>20-11-2022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1700213"/>
            <a:ext cx="11437745" cy="2859087"/>
          </a:xfrm>
          <a:solidFill>
            <a:schemeClr val="accent3">
              <a:lumMod val="20000"/>
              <a:lumOff val="80000"/>
            </a:schemeClr>
          </a:solidFill>
        </p:spPr>
        <p:txBody>
          <a:bodyPr tIns="180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4721300"/>
            <a:ext cx="11437745" cy="1408037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970187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8442-589B-4BFC-9184-496EEB8D88F7}" type="datetime1">
              <a:rPr lang="nl-NL" noProof="0" smtClean="0"/>
              <a:t>20-11-2022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afbeelding 24">
            <a:extLst>
              <a:ext uri="{FF2B5EF4-FFF2-40B4-BE49-F238E27FC236}">
                <a16:creationId xmlns:a16="http://schemas.microsoft.com/office/drawing/2014/main" id="{60BC0BA4-B3C0-4FA6-9353-2297928C78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296863"/>
            <a:ext cx="11449051" cy="5832474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BE06C8B0-721A-49E2-B715-76D2C888884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839046D3-9D24-4E40-9FBD-3369D41A7D1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C7E72124-D07D-40DD-80FF-BB8A322D07D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1086FB4-193A-4073-A630-AA2FFC029684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80EE26EF-ABEC-4B70-B3A4-3FDD556815C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6797E3F4-ABBA-48AE-86C1-197489A5E3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DB90C388-8785-4A01-B21E-5DBEBB14068B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9FF72011-B28D-4AA7-BCC5-1F1011E894B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8459959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F1B3-482F-4F4A-A3C3-E26533A2A6F7}" type="datetime1">
              <a:rPr lang="nl-NL" noProof="0" smtClean="0"/>
              <a:t>20-11-2022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media 7">
            <a:extLst>
              <a:ext uri="{FF2B5EF4-FFF2-40B4-BE49-F238E27FC236}">
                <a16:creationId xmlns:a16="http://schemas.microsoft.com/office/drawing/2014/main" id="{7AE70508-E50F-4E18-B84B-D58C94FD7D40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71474" y="296862"/>
            <a:ext cx="11449051" cy="5832475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/>
            </a:lvl1pPr>
          </a:lstStyle>
          <a:p>
            <a:r>
              <a:rPr lang="nl-NL" noProof="0"/>
              <a:t>Klik op het pictogram als u media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ED070378-6346-44C3-B364-5C0D56E2832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07435556-C806-4457-B9BE-1EA9F37BC9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BFC113C-56FD-4497-87FD-8364D998AE3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5D927205-7C6D-44F4-9E5D-7408D8E7E41E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20DB4A73-5764-4B59-B48C-5F8EF74089BE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EFA210F-9BA1-464F-A9F3-21E9C90A8A7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8DB2FA1F-8F1E-4FBC-B970-55C793743C3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B336A78-36FD-43EF-99B5-07059DA75C6E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2305409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24791B-2C2D-4140-B7A1-522815ADE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F17EC4C-87B8-4E8F-9F99-FC096F832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7ED8-77B1-4D92-8A4C-07939ECD182A}" type="datetime1">
              <a:rPr lang="nl-NL" noProof="0" smtClean="0"/>
              <a:t>20-11-2022</a:t>
            </a:fld>
            <a:endParaRPr lang="nl-NL" noProof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1AC693F-75DB-4995-9D17-1E47D669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2D9A0A-D0CB-48B3-81C8-1A1ED81F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pic>
        <p:nvPicPr>
          <p:cNvPr id="6" name="Vormentaal">
            <a:extLst>
              <a:ext uri="{FF2B5EF4-FFF2-40B4-BE49-F238E27FC236}">
                <a16:creationId xmlns:a16="http://schemas.microsoft.com/office/drawing/2014/main" id="{373D6FA9-37F7-49E5-8799-7DD48471C2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4106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316F65A-B4BA-49A9-886F-F5BBDA16BDE6}" type="datetime1">
              <a:rPr lang="nl-NL" smtClean="0"/>
              <a:pPr/>
              <a:t>20-11-2022</a:t>
            </a:fld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90489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-1368000"/>
            <a:ext cx="11449049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en-GB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E1FD19D5-EFBE-44BB-99F8-B3AC1E31F12E}" type="datetime1">
              <a:rPr lang="nl-NL" smtClean="0"/>
              <a:t>20-11-2022</a:t>
            </a:fld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9A5E9CB-7208-4222-9A98-77DE04E02C4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721021" y="2946447"/>
            <a:ext cx="4752000" cy="987712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3D33F121-C6D0-4D68-B23A-1D11CD35C8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C333564-E202-4127-8B36-153801B435F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6401D170-B725-4C5E-8317-5066426601BD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4C10DC94-C96B-4FF1-BF11-60A603FB3298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DBC6BA58-73DC-4FF2-9E1D-50C63F9E85F3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6184A829-A8B6-4C71-ADBD-B905438B8FE8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F5AEC25-04C1-4108-9D28-BAB78CF2F6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469294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met afsluit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0801" y="2861100"/>
            <a:ext cx="7010400" cy="1160403"/>
          </a:xfrm>
        </p:spPr>
        <p:txBody>
          <a:bodyPr anchor="ctr"/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Call to action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A92644BC-DF8B-4D67-A7E7-632056BAF6A3}" type="datetime1">
              <a:rPr lang="nl-NL" smtClean="0"/>
              <a:t>20-11-2022</a:t>
            </a:fld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95088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ndleiding ver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316F65A-B4BA-49A9-886F-F5BBDA16BDE6}" type="datetime1">
              <a:rPr lang="nl-NL" noProof="0" smtClean="0"/>
              <a:pPr/>
              <a:t>20-11-2022</a:t>
            </a:fld>
            <a:endParaRPr lang="nl-NL" noProof="0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 dirty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grpSp>
        <p:nvGrpSpPr>
          <p:cNvPr id="155" name="Groep 154">
            <a:extLst>
              <a:ext uri="{FF2B5EF4-FFF2-40B4-BE49-F238E27FC236}">
                <a16:creationId xmlns:a16="http://schemas.microsoft.com/office/drawing/2014/main" id="{8CB0D178-BA37-41D2-857F-9B318F492987}"/>
              </a:ext>
            </a:extLst>
          </p:cNvPr>
          <p:cNvGrpSpPr/>
          <p:nvPr userDrawn="1"/>
        </p:nvGrpSpPr>
        <p:grpSpPr>
          <a:xfrm>
            <a:off x="371475" y="1700213"/>
            <a:ext cx="4703444" cy="4844910"/>
            <a:chOff x="371475" y="1700213"/>
            <a:chExt cx="4703444" cy="4844910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6A98CBCD-00C0-422C-9F30-BBF939342CA5}"/>
                </a:ext>
              </a:extLst>
            </p:cNvPr>
            <p:cNvSpPr/>
            <p:nvPr userDrawn="1"/>
          </p:nvSpPr>
          <p:spPr>
            <a:xfrm>
              <a:off x="389677" y="1700213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 stijlen</a:t>
              </a:r>
            </a:p>
          </p:txBody>
        </p: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EBD31D65-B061-4E17-BE29-FD7A27E084F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1941848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5548C717-B830-4467-8DBF-5EB978FA2DBE}"/>
                </a:ext>
              </a:extLst>
            </p:cNvPr>
            <p:cNvGrpSpPr/>
            <p:nvPr userDrawn="1"/>
          </p:nvGrpSpPr>
          <p:grpSpPr>
            <a:xfrm>
              <a:off x="371475" y="2048192"/>
              <a:ext cx="2933825" cy="558875"/>
              <a:chOff x="-3419346" y="368233"/>
              <a:chExt cx="3904920" cy="743862"/>
            </a:xfrm>
          </p:grpSpPr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7ECCFC18-D5FE-472A-99C3-E4B436F5750C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32" name="Rechte verbindingslijn 31">
                <a:extLst>
                  <a:ext uri="{FF2B5EF4-FFF2-40B4-BE49-F238E27FC236}">
                    <a16:creationId xmlns:a16="http://schemas.microsoft.com/office/drawing/2014/main" id="{D61072B6-83DF-4232-A53B-D3D7ADA1F76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2">
                <a:extLst>
                  <a:ext uri="{FF2B5EF4-FFF2-40B4-BE49-F238E27FC236}">
                    <a16:creationId xmlns:a16="http://schemas.microsoft.com/office/drawing/2014/main" id="{722680E8-7ACF-44BF-81C3-515D9FE0569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2876073B-F10B-4258-A945-7829FE636027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4D6339C5-5AEE-44AB-8C89-A10860EB9D68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CD4A49E8-414E-4643-953E-004992570804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7B687034-0E4A-4422-995D-7DCE73A0191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9E197AE1-40C7-4464-9D8A-EA22D380B6A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51E44576-7C47-4459-A432-795885A6CC0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567F89C3-8AC5-4A3F-9E3A-FEF6558DB20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9F89E160-F18D-46C0-B0BB-6E55FF4896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75" name="Groep 74">
                  <a:extLst>
                    <a:ext uri="{FF2B5EF4-FFF2-40B4-BE49-F238E27FC236}">
                      <a16:creationId xmlns:a16="http://schemas.microsoft.com/office/drawing/2014/main" id="{2F7E62F4-530B-453F-92AB-76E06B64492A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1EDBDC86-7479-4075-BC77-5047EA054D5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7" name="Pijl: punthaak 76">
                    <a:extLst>
                      <a:ext uri="{FF2B5EF4-FFF2-40B4-BE49-F238E27FC236}">
                        <a16:creationId xmlns:a16="http://schemas.microsoft.com/office/drawing/2014/main" id="{475ED6D6-0760-42F3-B045-B6463E7FA090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9CA137C1-857E-47A9-8CDD-ABDC62CFDE6F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65" name="Groep 64">
                  <a:extLst>
                    <a:ext uri="{FF2B5EF4-FFF2-40B4-BE49-F238E27FC236}">
                      <a16:creationId xmlns:a16="http://schemas.microsoft.com/office/drawing/2014/main" id="{4C6E0AE7-8E25-41CE-828C-99A32A1CCC5F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2F8EE189-C304-43E2-AB04-659024282D1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E158D69-5C67-457C-9795-CB9E28DD275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B529F537-0F50-4C8B-898E-EE1245C8B0E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80B0A3D4-F56E-46AA-B99D-20FD1F83D04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75A793C0-2B6A-4248-91DE-A8AFD58908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14DFCDE8-C3A6-4EDD-ABDC-BD4884DF830B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B11645EA-4C85-4663-A194-4FDDBA00199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8" name="Pijl: punthaak 67">
                    <a:extLst>
                      <a:ext uri="{FF2B5EF4-FFF2-40B4-BE49-F238E27FC236}">
                        <a16:creationId xmlns:a16="http://schemas.microsoft.com/office/drawing/2014/main" id="{F8DCC163-6CF1-4A37-ADCF-CAD4B72982B8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7" name="Rechte verbindingslijn 36">
                <a:extLst>
                  <a:ext uri="{FF2B5EF4-FFF2-40B4-BE49-F238E27FC236}">
                    <a16:creationId xmlns:a16="http://schemas.microsoft.com/office/drawing/2014/main" id="{7357AAFF-835B-4023-8787-3CCF2FD2AFD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2747770" y="523622"/>
                <a:ext cx="331753" cy="19668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8" name="Rechte verbindingslijn 37">
                <a:extLst>
                  <a:ext uri="{FF2B5EF4-FFF2-40B4-BE49-F238E27FC236}">
                    <a16:creationId xmlns:a16="http://schemas.microsoft.com/office/drawing/2014/main" id="{46E1D703-75D8-4A1D-906B-64BAB51AD6E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96143" y="950343"/>
                <a:ext cx="774583" cy="1266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16E84680-5669-4673-A5BA-A96B719494D9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77D6F352-1283-427B-9CC7-9614E1BE51F3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5" name="Groep 54">
                  <a:extLst>
                    <a:ext uri="{FF2B5EF4-FFF2-40B4-BE49-F238E27FC236}">
                      <a16:creationId xmlns:a16="http://schemas.microsoft.com/office/drawing/2014/main" id="{4170CDA5-6A26-4412-9817-14F222CC69C7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56" name="Groep 55">
                    <a:extLst>
                      <a:ext uri="{FF2B5EF4-FFF2-40B4-BE49-F238E27FC236}">
                        <a16:creationId xmlns:a16="http://schemas.microsoft.com/office/drawing/2014/main" id="{3602E536-F150-4475-8DCB-83E5174E946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60" name="Rechte verbindingslijn 59">
                      <a:extLst>
                        <a:ext uri="{FF2B5EF4-FFF2-40B4-BE49-F238E27FC236}">
                          <a16:creationId xmlns:a16="http://schemas.microsoft.com/office/drawing/2014/main" id="{2456C629-C7A4-481F-B601-DA9D6D47958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1" name="Rechte verbindingslijn 60">
                      <a:extLst>
                        <a:ext uri="{FF2B5EF4-FFF2-40B4-BE49-F238E27FC236}">
                          <a16:creationId xmlns:a16="http://schemas.microsoft.com/office/drawing/2014/main" id="{2513C493-8D87-41C4-867A-8606C34D87A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2" name="Rechte verbindingslijn 61">
                      <a:extLst>
                        <a:ext uri="{FF2B5EF4-FFF2-40B4-BE49-F238E27FC236}">
                          <a16:creationId xmlns:a16="http://schemas.microsoft.com/office/drawing/2014/main" id="{D8F92DA9-4110-4340-9989-6D54EEFA2CA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3" name="Rechte verbindingslijn 62">
                      <a:extLst>
                        <a:ext uri="{FF2B5EF4-FFF2-40B4-BE49-F238E27FC236}">
                          <a16:creationId xmlns:a16="http://schemas.microsoft.com/office/drawing/2014/main" id="{3A988022-BCE9-4603-AF47-DAE17A265B3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4" name="Rechte verbindingslijn 63">
                      <a:extLst>
                        <a:ext uri="{FF2B5EF4-FFF2-40B4-BE49-F238E27FC236}">
                          <a16:creationId xmlns:a16="http://schemas.microsoft.com/office/drawing/2014/main" id="{1775E04E-B0D9-4FAF-8B05-3A41511988D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57" name="Groep 56">
                    <a:extLst>
                      <a:ext uri="{FF2B5EF4-FFF2-40B4-BE49-F238E27FC236}">
                        <a16:creationId xmlns:a16="http://schemas.microsoft.com/office/drawing/2014/main" id="{ECF54D02-BD00-4AC7-9F61-B9E10A3F3FD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58" name="Rechthoek 57">
                      <a:extLst>
                        <a:ext uri="{FF2B5EF4-FFF2-40B4-BE49-F238E27FC236}">
                          <a16:creationId xmlns:a16="http://schemas.microsoft.com/office/drawing/2014/main" id="{63053832-3C05-48C5-9C8E-FEAC6CA904D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9" name="Pijl: punthaak 58">
                      <a:extLst>
                        <a:ext uri="{FF2B5EF4-FFF2-40B4-BE49-F238E27FC236}">
                          <a16:creationId xmlns:a16="http://schemas.microsoft.com/office/drawing/2014/main" id="{FFAB1B08-1F14-4164-BEE8-1F03A9CBA94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7EF18BD-F96E-4ADF-B3FA-7A35613A678E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D4D1C011-79CF-42C2-8F15-40B7838EAB60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4" name="Groep 43">
                  <a:extLst>
                    <a:ext uri="{FF2B5EF4-FFF2-40B4-BE49-F238E27FC236}">
                      <a16:creationId xmlns:a16="http://schemas.microsoft.com/office/drawing/2014/main" id="{8293B13A-68AC-4C90-8198-CC844E701E2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5" name="Groep 44">
                    <a:extLst>
                      <a:ext uri="{FF2B5EF4-FFF2-40B4-BE49-F238E27FC236}">
                        <a16:creationId xmlns:a16="http://schemas.microsoft.com/office/drawing/2014/main" id="{661E7D94-6A46-437F-AE6B-7B1BC6395A9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9" name="Rechte verbindingslijn 48">
                      <a:extLst>
                        <a:ext uri="{FF2B5EF4-FFF2-40B4-BE49-F238E27FC236}">
                          <a16:creationId xmlns:a16="http://schemas.microsoft.com/office/drawing/2014/main" id="{A556ECFE-5AD9-459D-AC03-D6AF3D05446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0" name="Rechte verbindingslijn 49">
                      <a:extLst>
                        <a:ext uri="{FF2B5EF4-FFF2-40B4-BE49-F238E27FC236}">
                          <a16:creationId xmlns:a16="http://schemas.microsoft.com/office/drawing/2014/main" id="{095B8305-5D0F-4B60-BECC-46979F60DF4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1" name="Rechte verbindingslijn 50">
                      <a:extLst>
                        <a:ext uri="{FF2B5EF4-FFF2-40B4-BE49-F238E27FC236}">
                          <a16:creationId xmlns:a16="http://schemas.microsoft.com/office/drawing/2014/main" id="{8657EE05-6F42-498B-A410-109742F7138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2" name="Rechte verbindingslijn 51">
                      <a:extLst>
                        <a:ext uri="{FF2B5EF4-FFF2-40B4-BE49-F238E27FC236}">
                          <a16:creationId xmlns:a16="http://schemas.microsoft.com/office/drawing/2014/main" id="{3D9642B5-BD8C-435F-A463-A0BECD377D3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3" name="Rechte verbindingslijn 52">
                      <a:extLst>
                        <a:ext uri="{FF2B5EF4-FFF2-40B4-BE49-F238E27FC236}">
                          <a16:creationId xmlns:a16="http://schemas.microsoft.com/office/drawing/2014/main" id="{F5BB8F07-5C31-488E-942A-5D7CBED77E7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6" name="Groep 45">
                    <a:extLst>
                      <a:ext uri="{FF2B5EF4-FFF2-40B4-BE49-F238E27FC236}">
                        <a16:creationId xmlns:a16="http://schemas.microsoft.com/office/drawing/2014/main" id="{0FA2AF7F-578F-4846-8770-81A4CD18F5CF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7" name="Rechthoek 46">
                      <a:extLst>
                        <a:ext uri="{FF2B5EF4-FFF2-40B4-BE49-F238E27FC236}">
                          <a16:creationId xmlns:a16="http://schemas.microsoft.com/office/drawing/2014/main" id="{0C7CBB22-CD2E-4E39-ABCF-19908020620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8" name="Pijl: punthaak 47">
                      <a:extLst>
                        <a:ext uri="{FF2B5EF4-FFF2-40B4-BE49-F238E27FC236}">
                          <a16:creationId xmlns:a16="http://schemas.microsoft.com/office/drawing/2014/main" id="{73447F7E-C101-41B9-8E05-ABA3266BE57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FA4D101-D568-42EE-AD0C-BCA8FFC34548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verhogen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A3940509-23FD-4C83-915D-0E596F133944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 niveau verlagen</a:t>
                </a:r>
              </a:p>
            </p:txBody>
          </p:sp>
        </p:grp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4A97A65E-819C-4FD1-A72E-217C06A2E9C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2719710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90" name="Tekstvak 89">
              <a:extLst>
                <a:ext uri="{FF2B5EF4-FFF2-40B4-BE49-F238E27FC236}">
                  <a16:creationId xmlns:a16="http://schemas.microsoft.com/office/drawing/2014/main" id="{ACA6FC1D-C6C7-4BEC-95BE-856D7A25D3ED}"/>
                </a:ext>
              </a:extLst>
            </p:cNvPr>
            <p:cNvSpPr txBox="1"/>
            <p:nvPr userDrawn="1"/>
          </p:nvSpPr>
          <p:spPr>
            <a:xfrm>
              <a:off x="807791" y="3436580"/>
              <a:ext cx="4267128" cy="31085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16000" lvl="0" indent="-216000">
                <a:buFont typeface="Arial" panose="020B0604020202020204" pitchFamily="34" charset="0"/>
                <a:buChar char="•"/>
              </a:pPr>
              <a:r>
                <a:rPr lang="nl-NL" sz="18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Eerste</a:t>
              </a:r>
              <a:r>
                <a:rPr lang="nl-NL" noProof="0" dirty="0"/>
                <a:t> niveau</a:t>
              </a:r>
            </a:p>
            <a:p>
              <a:pPr marL="501750" lvl="1" indent="-285750">
                <a:buFont typeface="Arial" panose="020B0604020202020204" pitchFamily="34" charset="0"/>
                <a:buChar char="-"/>
              </a:pPr>
              <a:r>
                <a:rPr lang="nl-NL" noProof="0" dirty="0"/>
                <a:t>Tweede niveau</a:t>
              </a:r>
            </a:p>
            <a:p>
              <a:pPr marL="648000" lvl="2" indent="-216000">
                <a:buFont typeface="Arial" panose="020B0604020202020204" pitchFamily="34" charset="0"/>
                <a:buChar char="-"/>
              </a:pPr>
              <a:r>
                <a:rPr lang="nl-NL" noProof="0" dirty="0"/>
                <a:t>Derde niveau</a:t>
              </a:r>
            </a:p>
            <a:p>
              <a:pPr marL="0" lvl="3"/>
              <a:r>
                <a:rPr lang="nl-NL" b="1" noProof="0" dirty="0"/>
                <a:t>Vierde niveau</a:t>
              </a:r>
            </a:p>
            <a:p>
              <a:pPr marL="0" lvl="4"/>
              <a:r>
                <a:rPr lang="nl-NL" noProof="0" dirty="0"/>
                <a:t>Vijfde niveau</a:t>
              </a:r>
            </a:p>
            <a:p>
              <a:pPr marL="432000" lvl="5" indent="-432000">
                <a:buFont typeface="+mj-lt"/>
                <a:buAutoNum type="arabicPeriod"/>
              </a:pPr>
              <a:r>
                <a:rPr lang="nl-NL" noProof="0" dirty="0"/>
                <a:t>Zesde niveau</a:t>
              </a:r>
            </a:p>
            <a:p>
              <a:pPr marL="864000" lvl="6" indent="-432000">
                <a:buFont typeface="+mj-lt"/>
                <a:buAutoNum type="alphaLcPeriod"/>
              </a:pPr>
              <a:r>
                <a:rPr lang="nl-NL" noProof="0" dirty="0"/>
                <a:t>Zevende niveau - Subtitel</a:t>
              </a:r>
            </a:p>
            <a:p>
              <a:pPr marL="0" lvl="7">
                <a:spcAft>
                  <a:spcPts val="1200"/>
                </a:spcAft>
              </a:pPr>
              <a:r>
                <a:rPr lang="nl-NL" sz="3000" noProof="0" dirty="0"/>
                <a:t>Achtste niveau - Subtitel</a:t>
              </a:r>
            </a:p>
            <a:p>
              <a:pPr marL="0" lvl="8"/>
              <a:r>
                <a:rPr lang="nl-NL" noProof="0" dirty="0"/>
                <a:t>Negende Niveau</a:t>
              </a:r>
            </a:p>
            <a:p>
              <a:endParaRPr lang="nl-NL" noProof="0" dirty="0"/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F75DFDF9-5322-4B10-9B8B-06ABF45035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851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AAF85ED1-DA7E-43E7-BBE6-8953D8AF83E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128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7EB6893E-C1A1-4E98-8AF9-6211D17E17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52502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663286AB-74D7-4FCD-8D85-8DDD7065FC5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6016537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5E2C31E3-7943-4E1B-B55A-F3833A683CC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465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D5D8BCAC-25B6-41D4-A02F-B0BB26914B6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742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AAF1F190-C472-43C7-8866-B7ED08F193E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0199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7AACA8B9-A7AB-42DE-9C16-24386748775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2971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13C42B36-BC26-441A-8FA2-BB267074BD7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5743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8BB401EE-98BA-4DB4-A611-74D31AB26636}"/>
                </a:ext>
              </a:extLst>
            </p:cNvPr>
            <p:cNvSpPr/>
            <p:nvPr userDrawn="1"/>
          </p:nvSpPr>
          <p:spPr>
            <a:xfrm>
              <a:off x="388223" y="2838439"/>
              <a:ext cx="4685243" cy="5905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op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tab om de tekstopmaak te wijzigen. Klik op de iconen zoals hierboven afgebeeld en kies het gewenste niveau.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</p:grp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635C1030-4BB4-4A32-A302-11D5E5490F74}"/>
              </a:ext>
            </a:extLst>
          </p:cNvPr>
          <p:cNvGrpSpPr/>
          <p:nvPr userDrawn="1"/>
        </p:nvGrpSpPr>
        <p:grpSpPr>
          <a:xfrm>
            <a:off x="6090340" y="1714038"/>
            <a:ext cx="4298260" cy="4302351"/>
            <a:chOff x="6090340" y="1714038"/>
            <a:chExt cx="4298260" cy="4302351"/>
          </a:xfrm>
        </p:grpSpPr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F5C74C9C-6499-425E-82BF-73305EE8C3CB}"/>
                </a:ext>
              </a:extLst>
            </p:cNvPr>
            <p:cNvSpPr/>
            <p:nvPr userDrawn="1"/>
          </p:nvSpPr>
          <p:spPr>
            <a:xfrm>
              <a:off x="6095999" y="1714038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invoegen/wijzigen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F1BC5BF1-B80F-41D5-8E67-93715BDE56D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2080528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ED8E7ECA-57ED-4C7E-8D23-CACBCCD8CA7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1955673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C8535EE1-A999-4CA1-B8E8-45A0675563D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3291971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F91FD429-FE16-466B-AA1A-C8F7528DB061}"/>
                </a:ext>
              </a:extLst>
            </p:cNvPr>
            <p:cNvSpPr/>
            <p:nvPr userDrawn="1"/>
          </p:nvSpPr>
          <p:spPr>
            <a:xfrm>
              <a:off x="6456020" y="2146590"/>
              <a:ext cx="393258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Verwijder de bestaande afbeelding indien nodig met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(voorbeeld hieronder).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983AFDEF-FE3A-48B3-8130-8062373DB38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3445836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A0EC1C6E-826A-4AF2-9126-FBDCD78D984E}"/>
                </a:ext>
              </a:extLst>
            </p:cNvPr>
            <p:cNvSpPr/>
            <p:nvPr userDrawn="1"/>
          </p:nvSpPr>
          <p:spPr>
            <a:xfrm>
              <a:off x="6456020" y="3511899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klip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 / </a:t>
              </a:r>
              <a:r>
                <a:rPr kumimoji="0" lang="nl-NL" sz="11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Insert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7" name="Groep 106">
              <a:extLst>
                <a:ext uri="{FF2B5EF4-FFF2-40B4-BE49-F238E27FC236}">
                  <a16:creationId xmlns:a16="http://schemas.microsoft.com/office/drawing/2014/main" id="{00F6B808-F936-4101-A0EF-B1DE298B78C5}"/>
                </a:ext>
              </a:extLst>
            </p:cNvPr>
            <p:cNvGrpSpPr/>
            <p:nvPr userDrawn="1"/>
          </p:nvGrpSpPr>
          <p:grpSpPr>
            <a:xfrm>
              <a:off x="6456020" y="3923988"/>
              <a:ext cx="825500" cy="209550"/>
              <a:chOff x="13504624" y="2482850"/>
              <a:chExt cx="825500" cy="209550"/>
            </a:xfrm>
          </p:grpSpPr>
          <p:sp>
            <p:nvSpPr>
              <p:cNvPr id="141" name="Rechthoek 140">
                <a:extLst>
                  <a:ext uri="{FF2B5EF4-FFF2-40B4-BE49-F238E27FC236}">
                    <a16:creationId xmlns:a16="http://schemas.microsoft.com/office/drawing/2014/main" id="{0FFA0F29-509C-4E8E-B5A6-5D66C8574A23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42" name="Rechte verbindingslijn 141">
                <a:extLst>
                  <a:ext uri="{FF2B5EF4-FFF2-40B4-BE49-F238E27FC236}">
                    <a16:creationId xmlns:a16="http://schemas.microsoft.com/office/drawing/2014/main" id="{B38CFCB9-B8AF-488D-8BD8-97067270489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6350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3" name="Gelijkbenige driehoek 142">
                <a:extLst>
                  <a:ext uri="{FF2B5EF4-FFF2-40B4-BE49-F238E27FC236}">
                    <a16:creationId xmlns:a16="http://schemas.microsoft.com/office/drawing/2014/main" id="{F3FAEB39-79FA-4CD0-A3FD-37CEDDDA924F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8" name="Groep 107">
              <a:extLst>
                <a:ext uri="{FF2B5EF4-FFF2-40B4-BE49-F238E27FC236}">
                  <a16:creationId xmlns:a16="http://schemas.microsoft.com/office/drawing/2014/main" id="{9C151F3A-3B71-42AE-BA15-7B50A0D6F25A}"/>
                </a:ext>
              </a:extLst>
            </p:cNvPr>
            <p:cNvGrpSpPr/>
            <p:nvPr userDrawn="1"/>
          </p:nvGrpSpPr>
          <p:grpSpPr>
            <a:xfrm>
              <a:off x="6456020" y="2855664"/>
              <a:ext cx="294789" cy="318834"/>
              <a:chOff x="14466489" y="1001522"/>
              <a:chExt cx="290627" cy="314333"/>
            </a:xfrm>
          </p:grpSpPr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E7294692-173B-4689-8B41-69204EFE42F9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Ovaal 135">
                <a:extLst>
                  <a:ext uri="{FF2B5EF4-FFF2-40B4-BE49-F238E27FC236}">
                    <a16:creationId xmlns:a16="http://schemas.microsoft.com/office/drawing/2014/main" id="{96D5435F-40DC-43D1-B425-12C117CC53B7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Vrije vorm: vorm 136">
                <a:extLst>
                  <a:ext uri="{FF2B5EF4-FFF2-40B4-BE49-F238E27FC236}">
                    <a16:creationId xmlns:a16="http://schemas.microsoft.com/office/drawing/2014/main" id="{7AB1FAB2-450C-488C-BBA0-2C1A8A5C84A4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hthoek: afgeronde hoeken 137">
                <a:extLst>
                  <a:ext uri="{FF2B5EF4-FFF2-40B4-BE49-F238E27FC236}">
                    <a16:creationId xmlns:a16="http://schemas.microsoft.com/office/drawing/2014/main" id="{F6C2FB0F-6E35-49C7-8D0C-7370584AA449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9" name="Rechte verbindingslijn 138">
                <a:extLst>
                  <a:ext uri="{FF2B5EF4-FFF2-40B4-BE49-F238E27FC236}">
                    <a16:creationId xmlns:a16="http://schemas.microsoft.com/office/drawing/2014/main" id="{81DC98CB-3420-4157-A476-509B1A496D2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0" name="Rechte verbindingslijn 139">
                <a:extLst>
                  <a:ext uri="{FF2B5EF4-FFF2-40B4-BE49-F238E27FC236}">
                    <a16:creationId xmlns:a16="http://schemas.microsoft.com/office/drawing/2014/main" id="{E23C1BCE-E05B-4F23-9C09-F22122816702}"/>
                  </a:ext>
                </a:extLst>
              </p:cNvPr>
              <p:cNvCxnSpPr>
                <a:cxnSpLocks/>
                <a:stCxn id="138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2467B621-AC9E-454D-8364-464717FED1F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4420889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1DA47967-DC93-48B1-A486-31C6505F1F2E}"/>
                </a:ext>
              </a:extLst>
            </p:cNvPr>
            <p:cNvSpPr/>
            <p:nvPr userDrawn="1"/>
          </p:nvSpPr>
          <p:spPr>
            <a:xfrm>
              <a:off x="6456020" y="4486953"/>
              <a:ext cx="3932579" cy="43320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Rechter muisklik op </a:t>
              </a:r>
              <a:r>
                <a: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de miniweergave aan de linker kant van het scherm en kies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´Dia herstellen / Reset slide´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1BBEB69A-49BC-4F56-9D72-98CBAF7A1C8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4239227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67AC28BA-F8AB-425A-BA69-C3120ABAEC58}"/>
                </a:ext>
              </a:extLst>
            </p:cNvPr>
            <p:cNvSpPr/>
            <p:nvPr userDrawn="1"/>
          </p:nvSpPr>
          <p:spPr>
            <a:xfrm>
              <a:off x="6460852" y="4946841"/>
              <a:ext cx="1624926" cy="805220"/>
            </a:xfrm>
            <a:prstGeom prst="rect">
              <a:avLst/>
            </a:pr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</a:endParaRPr>
            </a:p>
          </p:txBody>
        </p:sp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C1A04312-B8FE-47D6-AC5F-3BD0F654DCEC}"/>
                </a:ext>
              </a:extLst>
            </p:cNvPr>
            <p:cNvSpPr/>
            <p:nvPr userDrawn="1"/>
          </p:nvSpPr>
          <p:spPr>
            <a:xfrm>
              <a:off x="7312805" y="5338122"/>
              <a:ext cx="1176476" cy="58094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07202F7F-F330-4FC3-BEEA-7D018142BAF0}"/>
                </a:ext>
              </a:extLst>
            </p:cNvPr>
            <p:cNvSpPr/>
            <p:nvPr userDrawn="1"/>
          </p:nvSpPr>
          <p:spPr>
            <a:xfrm>
              <a:off x="7334769" y="5649511"/>
              <a:ext cx="1145758" cy="261256"/>
            </a:xfrm>
            <a:prstGeom prst="rect">
              <a:avLst/>
            </a:prstGeom>
            <a:solidFill>
              <a:srgbClr val="FCE4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 dirty="0">
                <a:solidFill>
                  <a:schemeClr val="tx1"/>
                </a:solidFill>
              </a:endParaRPr>
            </a:p>
          </p:txBody>
        </p:sp>
        <p:grpSp>
          <p:nvGrpSpPr>
            <p:cNvPr id="116" name="Groep 115">
              <a:extLst>
                <a:ext uri="{FF2B5EF4-FFF2-40B4-BE49-F238E27FC236}">
                  <a16:creationId xmlns:a16="http://schemas.microsoft.com/office/drawing/2014/main" id="{E6E6011C-8062-4952-97D0-EB86F137C242}"/>
                </a:ext>
              </a:extLst>
            </p:cNvPr>
            <p:cNvGrpSpPr/>
            <p:nvPr userDrawn="1"/>
          </p:nvGrpSpPr>
          <p:grpSpPr>
            <a:xfrm>
              <a:off x="7394755" y="5403624"/>
              <a:ext cx="155951" cy="131922"/>
              <a:chOff x="12968658" y="3354141"/>
              <a:chExt cx="404800" cy="342430"/>
            </a:xfrm>
          </p:grpSpPr>
          <p:sp>
            <p:nvSpPr>
              <p:cNvPr id="129" name="Rechthoek: afgeronde hoeken 128">
                <a:extLst>
                  <a:ext uri="{FF2B5EF4-FFF2-40B4-BE49-F238E27FC236}">
                    <a16:creationId xmlns:a16="http://schemas.microsoft.com/office/drawing/2014/main" id="{4859B19F-5716-4618-B2CB-B32F0AA94ED9}"/>
                  </a:ext>
                </a:extLst>
              </p:cNvPr>
              <p:cNvSpPr/>
              <p:nvPr userDrawn="1"/>
            </p:nvSpPr>
            <p:spPr>
              <a:xfrm>
                <a:off x="12968658" y="3354141"/>
                <a:ext cx="404800" cy="342430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Rechthoek 129">
                <a:extLst>
                  <a:ext uri="{FF2B5EF4-FFF2-40B4-BE49-F238E27FC236}">
                    <a16:creationId xmlns:a16="http://schemas.microsoft.com/office/drawing/2014/main" id="{4BAF07D4-F9B7-4583-B28F-1E2F6F5808EB}"/>
                  </a:ext>
                </a:extLst>
              </p:cNvPr>
              <p:cNvSpPr/>
              <p:nvPr userDrawn="1"/>
            </p:nvSpPr>
            <p:spPr>
              <a:xfrm>
                <a:off x="13024992" y="3401157"/>
                <a:ext cx="305209" cy="41562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hthoek 130">
                <a:extLst>
                  <a:ext uri="{FF2B5EF4-FFF2-40B4-BE49-F238E27FC236}">
                    <a16:creationId xmlns:a16="http://schemas.microsoft.com/office/drawing/2014/main" id="{747A2D61-5323-43DA-888C-02E8C623CAA9}"/>
                  </a:ext>
                </a:extLst>
              </p:cNvPr>
              <p:cNvSpPr/>
              <p:nvPr userDrawn="1"/>
            </p:nvSpPr>
            <p:spPr>
              <a:xfrm>
                <a:off x="13025005" y="3471560"/>
                <a:ext cx="118776" cy="181689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hthoek 131">
                <a:extLst>
                  <a:ext uri="{FF2B5EF4-FFF2-40B4-BE49-F238E27FC236}">
                    <a16:creationId xmlns:a16="http://schemas.microsoft.com/office/drawing/2014/main" id="{333BBB92-5271-4072-9497-6C98C9AB1695}"/>
                  </a:ext>
                </a:extLst>
              </p:cNvPr>
              <p:cNvSpPr/>
              <p:nvPr userDrawn="1"/>
            </p:nvSpPr>
            <p:spPr>
              <a:xfrm>
                <a:off x="13180632" y="3481971"/>
                <a:ext cx="13527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E97ECC9C-2120-47DA-A1CC-7F097F2BAAAB}"/>
                  </a:ext>
                </a:extLst>
              </p:cNvPr>
              <p:cNvSpPr/>
              <p:nvPr userDrawn="1"/>
            </p:nvSpPr>
            <p:spPr>
              <a:xfrm>
                <a:off x="13180718" y="3554791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C5254D64-F3F3-43CD-A061-81B4D03A3A6F}"/>
                  </a:ext>
                </a:extLst>
              </p:cNvPr>
              <p:cNvSpPr/>
              <p:nvPr userDrawn="1"/>
            </p:nvSpPr>
            <p:spPr>
              <a:xfrm>
                <a:off x="13180811" y="3627619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7" name="Groep 116">
              <a:extLst>
                <a:ext uri="{FF2B5EF4-FFF2-40B4-BE49-F238E27FC236}">
                  <a16:creationId xmlns:a16="http://schemas.microsoft.com/office/drawing/2014/main" id="{33E6202F-D1B9-4001-829B-1F9BC25D2687}"/>
                </a:ext>
              </a:extLst>
            </p:cNvPr>
            <p:cNvGrpSpPr/>
            <p:nvPr userDrawn="1"/>
          </p:nvGrpSpPr>
          <p:grpSpPr>
            <a:xfrm>
              <a:off x="7375200" y="5702947"/>
              <a:ext cx="166739" cy="218963"/>
              <a:chOff x="12940828" y="3950597"/>
              <a:chExt cx="432813" cy="568367"/>
            </a:xfrm>
          </p:grpSpPr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879A8B81-43A6-4EEF-8DBB-6D9F1E2278E5}"/>
                  </a:ext>
                </a:extLst>
              </p:cNvPr>
              <p:cNvGrpSpPr/>
              <p:nvPr userDrawn="1"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123" name="Rechthoek: afgeronde hoeken 122">
                  <a:extLst>
                    <a:ext uri="{FF2B5EF4-FFF2-40B4-BE49-F238E27FC236}">
                      <a16:creationId xmlns:a16="http://schemas.microsoft.com/office/drawing/2014/main" id="{F1DEFA56-8996-4E89-8962-8134A0EAE25A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" name="Rechthoek 123">
                  <a:extLst>
                    <a:ext uri="{FF2B5EF4-FFF2-40B4-BE49-F238E27FC236}">
                      <a16:creationId xmlns:a16="http://schemas.microsoft.com/office/drawing/2014/main" id="{70DE2D24-199C-446A-88CB-73142B67DE97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Rechthoek 124">
                  <a:extLst>
                    <a:ext uri="{FF2B5EF4-FFF2-40B4-BE49-F238E27FC236}">
                      <a16:creationId xmlns:a16="http://schemas.microsoft.com/office/drawing/2014/main" id="{D3449182-8E03-4299-8DED-1155FFEBE4D2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Rechthoek 125">
                  <a:extLst>
                    <a:ext uri="{FF2B5EF4-FFF2-40B4-BE49-F238E27FC236}">
                      <a16:creationId xmlns:a16="http://schemas.microsoft.com/office/drawing/2014/main" id="{AA465BAA-FB0E-4D37-BEB4-C9049DB325AB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7" name="Rechthoek 126">
                  <a:extLst>
                    <a:ext uri="{FF2B5EF4-FFF2-40B4-BE49-F238E27FC236}">
                      <a16:creationId xmlns:a16="http://schemas.microsoft.com/office/drawing/2014/main" id="{D525D1F6-BF6A-4C9F-9FBB-F60D9BF6D67E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Rechthoek 127">
                  <a:extLst>
                    <a:ext uri="{FF2B5EF4-FFF2-40B4-BE49-F238E27FC236}">
                      <a16:creationId xmlns:a16="http://schemas.microsoft.com/office/drawing/2014/main" id="{6605A51D-FB8B-487F-BE05-4E838B38FAA2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2" name="Boog 121">
                <a:extLst>
                  <a:ext uri="{FF2B5EF4-FFF2-40B4-BE49-F238E27FC236}">
                    <a16:creationId xmlns:a16="http://schemas.microsoft.com/office/drawing/2014/main" id="{076A910D-4330-40E3-A918-92116CF546A1}"/>
                  </a:ext>
                </a:extLst>
              </p:cNvPr>
              <p:cNvSpPr/>
              <p:nvPr userDrawn="1"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/>
              <a:lstStyle/>
              <a:p>
                <a:pPr algn="ctr"/>
                <a:endParaRPr lang="nl-NL" noProof="0" dirty="0"/>
              </a:p>
            </p:txBody>
          </p:sp>
        </p:grpSp>
        <p:sp>
          <p:nvSpPr>
            <p:cNvPr id="118" name="Tekstvak 117">
              <a:extLst>
                <a:ext uri="{FF2B5EF4-FFF2-40B4-BE49-F238E27FC236}">
                  <a16:creationId xmlns:a16="http://schemas.microsoft.com/office/drawing/2014/main" id="{AB39F992-DBBB-416A-B8B9-69ADF5B9372D}"/>
                </a:ext>
              </a:extLst>
            </p:cNvPr>
            <p:cNvSpPr txBox="1"/>
            <p:nvPr userDrawn="1"/>
          </p:nvSpPr>
          <p:spPr>
            <a:xfrm>
              <a:off x="7553169" y="5377232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Indeling</a:t>
              </a:r>
            </a:p>
          </p:txBody>
        </p:sp>
        <p:sp>
          <p:nvSpPr>
            <p:cNvPr id="119" name="Tekstvak 118">
              <a:extLst>
                <a:ext uri="{FF2B5EF4-FFF2-40B4-BE49-F238E27FC236}">
                  <a16:creationId xmlns:a16="http://schemas.microsoft.com/office/drawing/2014/main" id="{25CE84CD-5213-4A2E-871F-BD6F258C9331}"/>
                </a:ext>
              </a:extLst>
            </p:cNvPr>
            <p:cNvSpPr txBox="1"/>
            <p:nvPr userDrawn="1"/>
          </p:nvSpPr>
          <p:spPr>
            <a:xfrm>
              <a:off x="7539740" y="5698358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Dia herstellen</a:t>
              </a:r>
            </a:p>
          </p:txBody>
        </p:sp>
        <p:pic>
          <p:nvPicPr>
            <p:cNvPr id="120" name="Picture 3">
              <a:extLst>
                <a:ext uri="{FF2B5EF4-FFF2-40B4-BE49-F238E27FC236}">
                  <a16:creationId xmlns:a16="http://schemas.microsoft.com/office/drawing/2014/main" id="{C5C40FFF-327E-436B-9D74-8EC753A2DB7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5442" y="5785058"/>
              <a:ext cx="143086" cy="231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7" name="Titel">
            <a:extLst>
              <a:ext uri="{FF2B5EF4-FFF2-40B4-BE49-F238E27FC236}">
                <a16:creationId xmlns:a16="http://schemas.microsoft.com/office/drawing/2014/main" id="{67CD20C4-7145-40CE-A355-AA28D8AD4B92}"/>
              </a:ext>
            </a:extLst>
          </p:cNvPr>
          <p:cNvSpPr txBox="1"/>
          <p:nvPr userDrawn="1"/>
        </p:nvSpPr>
        <p:spPr>
          <a:xfrm>
            <a:off x="371476" y="296863"/>
            <a:ext cx="10108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</a:lstStyle>
          <a:p>
            <a:pPr lvl="0"/>
            <a:r>
              <a:rPr lang="nl-NL" sz="4000" b="1" noProof="0" dirty="0">
                <a:latin typeface="+mj-lt"/>
              </a:rPr>
              <a:t>Handleiding (verkort)</a:t>
            </a:r>
          </a:p>
        </p:txBody>
      </p:sp>
    </p:spTree>
    <p:extLst>
      <p:ext uri="{BB962C8B-B14F-4D97-AF65-F5344CB8AC3E}">
        <p14:creationId xmlns:p14="http://schemas.microsoft.com/office/powerpoint/2010/main" val="406086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3"/>
            <a:ext cx="5645149" cy="2395967"/>
          </a:xfrm>
        </p:spPr>
        <p:txBody>
          <a:bodyPr anchor="t"/>
          <a:lstStyle>
            <a:lvl1pPr algn="l">
              <a:lnSpc>
                <a:spcPct val="85000"/>
              </a:lnSpc>
              <a:defRPr sz="6000" spc="-12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41C6C6D-C3CA-4FC9-A485-7EAAB57E7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99255"/>
            <a:ext cx="5645149" cy="34300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0" name="Tijdelijke aanduiding voor tekst 26">
            <a:extLst>
              <a:ext uri="{FF2B5EF4-FFF2-40B4-BE49-F238E27FC236}">
                <a16:creationId xmlns:a16="http://schemas.microsoft.com/office/drawing/2014/main" id="{41AB786A-2A3B-4717-89E5-8E35FE4DBE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rIns="406800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26E3DA42-E656-4206-A24B-B5FAE257CF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E8DCF3-56A4-46E1-9EBC-EA613906C72E}" type="datetime1">
              <a:rPr lang="nl-NL" noProof="0" smtClean="0"/>
              <a:t>20-11-2022</a:t>
            </a:fld>
            <a:endParaRPr lang="nl-NL" noProof="0"/>
          </a:p>
        </p:txBody>
      </p:sp>
      <p:sp>
        <p:nvSpPr>
          <p:cNvPr id="13" name="Logo">
            <a:extLst>
              <a:ext uri="{FF2B5EF4-FFF2-40B4-BE49-F238E27FC236}">
                <a16:creationId xmlns:a16="http://schemas.microsoft.com/office/drawing/2014/main" id="{60F18813-55E5-408E-8ACE-F31156719E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3600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69318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Vormentaal">
            <a:extLst>
              <a:ext uri="{FF2B5EF4-FFF2-40B4-BE49-F238E27FC236}">
                <a16:creationId xmlns:a16="http://schemas.microsoft.com/office/drawing/2014/main" id="{E44F29B4-B10E-4A7C-9AA2-62C4B57A53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001962"/>
            <a:ext cx="8676000" cy="2484000"/>
          </a:xfrm>
        </p:spPr>
        <p:txBody>
          <a:bodyPr anchor="b"/>
          <a:lstStyle>
            <a:lvl1pPr algn="l">
              <a:lnSpc>
                <a:spcPct val="85000"/>
              </a:lnSpc>
              <a:defRPr sz="6000" spc="-120" baseline="0"/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A063B09-27A8-4B81-9B57-D8FFCF678BA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A37A059-A239-4E52-8A9D-E17AA516807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16133F7D-BC85-4324-A4F5-5D35A7A759B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B14D7D93-0806-4001-A659-50467AAAF4C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B30E15-CE1E-40C2-B3D2-3C439183C0D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164A2669-414D-48BD-AB98-B02F2C9EE3B5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AB275AD-8ABF-4D9B-94E3-9375F03BA6DA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78D2EA3F-676A-4083-9C45-16E717D51C1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1860599-687F-493C-A523-B4769D1A9902}" type="datetime1">
              <a:rPr lang="nl-NL" noProof="0" smtClean="0"/>
              <a:t>20-11-2022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135053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sopgav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Vormentaal">
            <a:extLst>
              <a:ext uri="{FF2B5EF4-FFF2-40B4-BE49-F238E27FC236}">
                <a16:creationId xmlns:a16="http://schemas.microsoft.com/office/drawing/2014/main" id="{610CCB28-A748-4AA9-A239-EEA4BBF0E6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260000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8805B-C73B-4907-9377-FC5FEFF5C94B}" type="datetime1">
              <a:rPr lang="nl-NL" noProof="0" smtClean="0"/>
              <a:t>20-11-2022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367388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ormentaal">
            <a:extLst>
              <a:ext uri="{FF2B5EF4-FFF2-40B4-BE49-F238E27FC236}">
                <a16:creationId xmlns:a16="http://schemas.microsoft.com/office/drawing/2014/main" id="{EAAEE556-E267-4E86-B8C7-B4E4452546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96863"/>
            <a:ext cx="10260000" cy="116040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Clr>
                <a:schemeClr val="accent1"/>
              </a:buClr>
              <a:buFont typeface="+mj-lt"/>
              <a:buAutoNum type="arabicPeriod"/>
              <a:defRPr sz="3000" b="1">
                <a:solidFill>
                  <a:schemeClr val="accent3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accent3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924F-0B7B-4710-AD11-E918B7D7DC34}" type="datetime1">
              <a:rPr lang="nl-NL" noProof="0" smtClean="0"/>
              <a:t>20-11-2022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0224F01-BFD3-4032-8F27-364493696B6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4A0A9F3-30A5-47A0-A2F5-C567F034DA3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F605AB36-3819-4060-90DA-E95C41610AC9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75A95424-12A7-4B53-ADA1-73DB05791E5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D333531-FF02-4B8F-A92B-FB8A65B908D3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9FED0C-E443-4B6E-A545-4EC2493707A0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89256D36-415E-4460-B920-A328317F5B3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F7291F7-3F41-4A72-BD4D-8FFD8E680E4B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65923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45148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5645149" cy="4419599"/>
          </a:xfrm>
        </p:spPr>
        <p:txBody>
          <a:bodyPr numCol="1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D4A7-C8B7-4A0C-B633-469DC286E6A4}" type="datetime1">
              <a:rPr lang="nl-NL" noProof="0" smtClean="0"/>
              <a:t>20-11-2022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afbeelding 24">
            <a:extLst>
              <a:ext uri="{FF2B5EF4-FFF2-40B4-BE49-F238E27FC236}">
                <a16:creationId xmlns:a16="http://schemas.microsoft.com/office/drawing/2014/main" id="{7FA7122C-11FD-46BD-AE2D-3F37E88F88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20" name="Logo">
            <a:extLst>
              <a:ext uri="{FF2B5EF4-FFF2-40B4-BE49-F238E27FC236}">
                <a16:creationId xmlns:a16="http://schemas.microsoft.com/office/drawing/2014/main" id="{053E2554-49CE-45F5-9087-DC2D03D595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518217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44ED-5108-4353-A2EE-644FDE4D0D92}" type="datetime1">
              <a:rPr lang="nl-NL" noProof="0" smtClean="0"/>
              <a:t>20-11-2022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131E4FBE-CE9E-49C3-B0DC-AC42D8D7FE3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CF560A07-571E-49CB-8BF2-FE03BE61598C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CD13A10B-1187-4201-895D-30E8DEF1EE00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A9AF56A-6CE2-4855-B82D-85682D69039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063D4F54-662C-4A93-8440-C00F6D6910A5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FB0ED5F0-B2E4-4EB4-BCDE-0941DEEFB53E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E18D3603-7DA4-428B-96E2-9E23C770936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6486DE3C-E5E2-4469-ABC8-3029D46C85A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767490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9D6B-D6F0-40D7-BDA6-80E6F7E85B75}" type="datetime1">
              <a:rPr lang="nl-NL" noProof="0" smtClean="0"/>
              <a:t>20-11-2022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8154B1E2-03C9-4C2E-B0D6-C4E6F2009E6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8B74DBB-28C8-47E9-AA27-F8D399B9526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B2EC2F3-D1E1-4014-90D5-4F8B24861A3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B1C2803A-0EF6-4E34-9DB4-496EB7F724D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9C63037-3A08-47AF-A098-63FFDD89854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43C48D06-7C65-4FAB-A385-32C7A78D546F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3146446-781B-4CD5-8D83-F40D7172B4A9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7C1F7F4C-FA11-4AC0-BBB4-F6B1E8762A2A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826177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F28369-D853-41FC-B421-7149A2BF2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108030" cy="1160403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/>
          <a:p>
            <a:endParaRPr lang="nl-NL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07AA40-F257-4F75-AEE1-A6910D0C5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1709739"/>
            <a:ext cx="11449050" cy="435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F86E3F-0C63-4E97-895C-45E3D9DA1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5999" y="7020000"/>
            <a:ext cx="1620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rgbClr val="E6E6E6"/>
                </a:solidFill>
              </a:defRPr>
            </a:lvl1pPr>
          </a:lstStyle>
          <a:p>
            <a:fld id="{3033D5A6-A31A-4714-8C8C-D9F565F5F594}" type="datetime1">
              <a:rPr lang="nl-NL" noProof="0" smtClean="0"/>
              <a:t>20-11-2022</a:t>
            </a:fld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7FCBCE-DC2F-4902-A3CE-81254D6F4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568" y="6325170"/>
            <a:ext cx="5296057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nl-NL" noProof="0" dirty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A90362-143D-4A57-889A-3B5E336B0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1476" y="6325170"/>
            <a:ext cx="31194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AC2B3D40-4D66-4B96-8808-38A2F4F4C97E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71AEE973-A991-4793-A737-1C2D82A7AA3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E6AAFCD-6B85-4093-8424-57DECBB9020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804F2F31-380C-400D-9AC4-1FDFA21E542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5ECC52-9B4D-430D-979C-990E6A3C971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4085E259-5C17-488D-9829-4345C64B80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9DFBDC82-81BF-49C8-9ADC-C124E19655F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24B01084-4721-4A15-87C0-03BBF8FE1D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79623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50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1" r:id="rId8"/>
    <p:sldLayoutId id="2147483679" r:id="rId9"/>
    <p:sldLayoutId id="2147483680" r:id="rId10"/>
    <p:sldLayoutId id="2147483681" r:id="rId11"/>
    <p:sldLayoutId id="2147483682" r:id="rId12"/>
    <p:sldLayoutId id="2147483672" r:id="rId13"/>
    <p:sldLayoutId id="2147483673" r:id="rId14"/>
    <p:sldLayoutId id="2147483674" r:id="rId15"/>
    <p:sldLayoutId id="2147483676" r:id="rId16"/>
    <p:sldLayoutId id="2147483677" r:id="rId17"/>
    <p:sldLayoutId id="2147483678" r:id="rId18"/>
    <p:sldLayoutId id="2147483649" r:id="rId19"/>
    <p:sldLayoutId id="2147483669" r:id="rId20"/>
    <p:sldLayoutId id="2147483670" r:id="rId21"/>
    <p:sldLayoutId id="2147483683" r:id="rId22"/>
    <p:sldLayoutId id="2147483684" r:id="rId23"/>
    <p:sldLayoutId id="2147483685" r:id="rId24"/>
    <p:sldLayoutId id="2147483654" r:id="rId25"/>
    <p:sldLayoutId id="2147483655" r:id="rId26"/>
    <p:sldLayoutId id="2147483687" r:id="rId27"/>
    <p:sldLayoutId id="2147483688" r:id="rId28"/>
    <p:sldLayoutId id="2147483689" r:id="rId2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Font typeface="+mj-lt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432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432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lphaLcPeriod"/>
        <a:defRPr lang="nl-NL" sz="1800" kern="1200" noProof="0" dirty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lang="nl-NL" sz="3000" kern="1200" noProof="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234" userDrawn="1">
          <p15:clr>
            <a:srgbClr val="F26B43"/>
          </p15:clr>
        </p15:guide>
        <p15:guide id="4" pos="7446" userDrawn="1">
          <p15:clr>
            <a:srgbClr val="F26B43"/>
          </p15:clr>
        </p15:guide>
        <p15:guide id="5" orient="horz" pos="187" userDrawn="1">
          <p15:clr>
            <a:srgbClr val="F26B43"/>
          </p15:clr>
        </p15:guide>
        <p15:guide id="6" orient="horz" pos="1071" userDrawn="1">
          <p15:clr>
            <a:srgbClr val="F26B43"/>
          </p15:clr>
        </p15:guide>
        <p15:guide id="7" orient="horz" pos="3861" userDrawn="1">
          <p15:clr>
            <a:srgbClr val="F26B43"/>
          </p15:clr>
        </p15:guide>
        <p15:guide id="8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>
            <a:extLst>
              <a:ext uri="{FF2B5EF4-FFF2-40B4-BE49-F238E27FC236}">
                <a16:creationId xmlns:a16="http://schemas.microsoft.com/office/drawing/2014/main" id="{9C152A09-14F2-41A1-9B21-775068B95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833A677-DA02-41C7-B19C-2AEBA0D66B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/>
          <a:p>
            <a:fld id="{B34830DA-893C-43FC-932A-FD3AB0CCB479}" type="datetime1">
              <a:rPr lang="nl-NL" smtClean="0"/>
              <a:pPr/>
              <a:t>20-11-2022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E17E8DE-389B-4F0A-8A50-69C8B570A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/>
          <a:p>
            <a:r>
              <a:rPr lang="nl-NL" dirty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555F440-2F37-4A7F-8B9D-A63EEF43D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/>
          <a:p>
            <a:fld id="{45B76B8B-DE07-48A4-9913-B57A52F2F853}" type="slidenum">
              <a:rPr lang="nl-NL" smtClean="0"/>
              <a:pPr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8765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FBD5B4-56C9-4010-A8AA-C8E115399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 </a:t>
            </a:r>
            <a:r>
              <a:rPr lang="nl-NL" dirty="0" err="1"/>
              <a:t>mindmap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A3E93B2-C09F-4456-A3D6-3ACA34EF1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358284"/>
            <a:ext cx="11449050" cy="4771054"/>
          </a:xfrm>
        </p:spPr>
        <p:txBody>
          <a:bodyPr/>
          <a:lstStyle/>
          <a:p>
            <a:pPr marL="0" indent="0">
              <a:buNone/>
            </a:pPr>
            <a:r>
              <a:rPr lang="nl-NL" sz="2400" dirty="0"/>
              <a:t>Later in het verslag wordt er besproken over termen &amp; kengetallen in de veehouderij (opdracht 3, niveau 3)</a:t>
            </a:r>
          </a:p>
          <a:p>
            <a:pPr marL="0" indent="0">
              <a:buNone/>
            </a:pPr>
            <a:endParaRPr lang="nl-NL" sz="2400" dirty="0"/>
          </a:p>
          <a:p>
            <a:pPr marL="342900" indent="-342900">
              <a:buAutoNum type="arabicPeriod"/>
            </a:pPr>
            <a:r>
              <a:rPr lang="nl-NL" sz="2400" dirty="0"/>
              <a:t>Werk samen in een 2-tal. </a:t>
            </a:r>
          </a:p>
          <a:p>
            <a:pPr marL="342900" indent="-342900">
              <a:buAutoNum type="arabicPeriod"/>
            </a:pPr>
            <a:r>
              <a:rPr lang="nl-NL" sz="2400" dirty="0"/>
              <a:t>Neem een A3 papier</a:t>
            </a:r>
          </a:p>
          <a:p>
            <a:pPr marL="342900" indent="-342900">
              <a:buAutoNum type="arabicPeriod"/>
            </a:pPr>
            <a:r>
              <a:rPr lang="nl-NL" sz="2400" dirty="0"/>
              <a:t>Noteer begrippen en kengetallen die jullie kennen over de varkenshouderij</a:t>
            </a:r>
          </a:p>
          <a:p>
            <a:pPr marL="342900" indent="-342900">
              <a:buAutoNum type="arabicPeriod"/>
            </a:pPr>
            <a:r>
              <a:rPr lang="nl-NL" sz="2400" dirty="0"/>
              <a:t>Plak deze op de muur. </a:t>
            </a:r>
          </a:p>
          <a:p>
            <a:pPr marL="342900" indent="-342900">
              <a:buAutoNum type="arabicPeriod"/>
            </a:pPr>
            <a:r>
              <a:rPr lang="nl-NL" sz="2400" dirty="0"/>
              <a:t>Deze ga je wekelijks met praktijkkennis aanvullen.</a:t>
            </a:r>
          </a:p>
          <a:p>
            <a:pPr marL="342900" indent="-342900">
              <a:buAutoNum type="arabicPeriod"/>
            </a:pPr>
            <a:r>
              <a:rPr lang="nl-NL" sz="2400" dirty="0"/>
              <a:t>Je leert met de gehele klas over de opgedane kennis. 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8C6C0DD-23A4-4DF4-BBE9-F47FB7A92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20-11-2022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6C17C1-551F-4D5B-8439-F636BE6DD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6527BCE-64B0-4618-821A-406C57414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10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902602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24BF7D-84C0-4977-9687-9D0BC2FB7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Keuzedeel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FE02318-248F-49CB-B0DB-1CAC20A6E4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3200" dirty="0"/>
              <a:t>Ieder jaar een keuzedeel</a:t>
            </a:r>
          </a:p>
          <a:p>
            <a:r>
              <a:rPr lang="nl-NL" sz="3200" dirty="0"/>
              <a:t>Daarnaast vakgerichte vakken</a:t>
            </a:r>
          </a:p>
          <a:p>
            <a:r>
              <a:rPr lang="nl-NL" sz="3200" dirty="0"/>
              <a:t>Stage</a:t>
            </a:r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B3CCAB9-74D2-4B1D-9B80-DA7AC31F7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20-11-2022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1B00AF0-FC84-400E-B42B-443563EE0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 dirty="0"/>
              <a:t>Opstart keuzedeel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C1B4B32-A11F-40A8-8526-F668F1DFF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2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938711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24BF7D-84C0-4977-9687-9D0BC2FB7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Waarom keuzedeel </a:t>
            </a:r>
            <a:r>
              <a:rPr lang="nl-NL" dirty="0" err="1"/>
              <a:t>veespecialisatie</a:t>
            </a:r>
            <a:r>
              <a:rPr lang="nl-NL" dirty="0"/>
              <a:t>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FE02318-248F-49CB-B0DB-1CAC20A6E4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3200" dirty="0"/>
              <a:t>Kennis verbreden</a:t>
            </a:r>
          </a:p>
          <a:p>
            <a:r>
              <a:rPr lang="nl-NL" sz="3200" dirty="0"/>
              <a:t>Steeds meer instroom studenten zonder bedrijf</a:t>
            </a:r>
          </a:p>
          <a:p>
            <a:r>
              <a:rPr lang="nl-NL" sz="3200" dirty="0"/>
              <a:t>Zoekende naar richting die interesseert</a:t>
            </a:r>
          </a:p>
          <a:p>
            <a:r>
              <a:rPr lang="nl-NL" sz="3200" dirty="0"/>
              <a:t>Gemengde interesses</a:t>
            </a:r>
          </a:p>
          <a:p>
            <a:r>
              <a:rPr lang="nl-NL" sz="3200" dirty="0"/>
              <a:t>Leren van een andere sector</a:t>
            </a:r>
          </a:p>
          <a:p>
            <a:r>
              <a:rPr lang="nl-NL" sz="3200" dirty="0"/>
              <a:t>“Kijkje in andermans keuken” </a:t>
            </a:r>
          </a:p>
          <a:p>
            <a:r>
              <a:rPr lang="nl-NL" sz="3200" dirty="0"/>
              <a:t>Bedrijfsvoeringen vergelijken </a:t>
            </a:r>
            <a:r>
              <a:rPr lang="nl-NL" sz="3200" dirty="0">
                <a:sym typeface="Wingdings" panose="05000000000000000000" pitchFamily="2" charset="2"/>
              </a:rPr>
              <a:t> erg leerzaam</a:t>
            </a:r>
            <a:endParaRPr lang="nl-NL" sz="3200" dirty="0"/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B3CCAB9-74D2-4B1D-9B80-DA7AC31F7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20-11-2022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1B00AF0-FC84-400E-B42B-443563EE0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 dirty="0"/>
              <a:t>Opstart keuzedeel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C1B4B32-A11F-40A8-8526-F668F1DFF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3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534049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C5B2BA-1286-4F06-BB62-304C1D065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Voorstelrondje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7393B55-2D02-4ECA-B9BC-DC5A4DDBF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3200" dirty="0"/>
              <a:t>Nieuwe klassamenstelling… dus:</a:t>
            </a: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880D930-E61C-4CF9-8EA6-D4949C581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20-11-2022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EAA33AD-A0C0-474D-8875-8ECA4D1B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 dirty="0"/>
              <a:t>Opstart keuzedeel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190AB73-B54F-44E0-900C-77EB1C384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4</a:t>
            </a:fld>
            <a:endParaRPr lang="nl-NL" noProof="0"/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2656CF57-E4F0-46EA-B904-21DFE7E5D373}"/>
              </a:ext>
            </a:extLst>
          </p:cNvPr>
          <p:cNvSpPr txBox="1">
            <a:spLocks/>
          </p:cNvSpPr>
          <p:nvPr/>
        </p:nvSpPr>
        <p:spPr>
          <a:xfrm>
            <a:off x="334328" y="2306813"/>
            <a:ext cx="10895924" cy="49291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43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-43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lang="nl-NL" sz="18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nl-NL" sz="30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altLang="nl-NL" sz="3200" b="1" dirty="0"/>
              <a:t>Voorstelrondje</a:t>
            </a:r>
            <a:br>
              <a:rPr lang="nl-NL" altLang="nl-NL" sz="3200" dirty="0"/>
            </a:br>
            <a:r>
              <a:rPr lang="nl-NL" altLang="nl-NL" sz="3200" dirty="0"/>
              <a:t>- Wie ben je</a:t>
            </a:r>
            <a:br>
              <a:rPr lang="nl-NL" altLang="nl-NL" sz="3200" dirty="0"/>
            </a:br>
            <a:r>
              <a:rPr lang="nl-NL" altLang="nl-NL" sz="3200" dirty="0"/>
              <a:t>- Wat is je achtergrond</a:t>
            </a:r>
            <a:br>
              <a:rPr lang="nl-NL" altLang="nl-NL" sz="3200" dirty="0"/>
            </a:br>
            <a:r>
              <a:rPr lang="nl-NL" altLang="nl-NL" sz="3200" dirty="0"/>
              <a:t>- Op wat voor stagebedrijf ga je deze periode stagelopen?</a:t>
            </a:r>
          </a:p>
          <a:p>
            <a:pPr marL="0" indent="0">
              <a:buFont typeface="Arial" panose="020B0604020202020204" pitchFamily="34" charset="0"/>
              <a:buNone/>
            </a:pPr>
            <a:br>
              <a:rPr lang="nl-NL" altLang="nl-NL" sz="2400" dirty="0"/>
            </a:br>
            <a:br>
              <a:rPr lang="nl-NL" altLang="nl-NL" dirty="0"/>
            </a:br>
            <a:endParaRPr lang="nl-NL" altLang="nl-NL" dirty="0"/>
          </a:p>
          <a:p>
            <a:pPr marL="0" indent="0">
              <a:buFont typeface="Arial" panose="020B0604020202020204" pitchFamily="34" charset="0"/>
              <a:buNone/>
            </a:pPr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1722758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20F747-E90F-4666-BF31-D12D1C35D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BPV (stage)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70764B9-510B-4590-8C21-A2C98D7DB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20-11-2022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C7B0BB9-2D71-48DD-A365-EA92F1B1C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 dirty="0"/>
              <a:t>Opstart keuzedeel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53E8CB-9E27-4D0E-AC1D-0BBFC5051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5</a:t>
            </a:fld>
            <a:endParaRPr lang="nl-NL" noProof="0"/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EE8D50E4-CBF7-4089-B0B6-5D6F34D31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600"/>
          </a:xfrm>
        </p:spPr>
        <p:txBody>
          <a:bodyPr/>
          <a:lstStyle/>
          <a:p>
            <a:r>
              <a:rPr lang="nl-NL" altLang="nl-NL" sz="3200" dirty="0"/>
              <a:t>Stagebeoordeling</a:t>
            </a:r>
          </a:p>
          <a:p>
            <a:r>
              <a:rPr lang="nl-NL" altLang="nl-NL" sz="3200" dirty="0"/>
              <a:t>Urenrapportage</a:t>
            </a:r>
          </a:p>
          <a:p>
            <a:r>
              <a:rPr lang="nl-NL" altLang="nl-NL" sz="3200" dirty="0"/>
              <a:t>Contact met bedrijf</a:t>
            </a:r>
          </a:p>
        </p:txBody>
      </p:sp>
    </p:spTree>
    <p:extLst>
      <p:ext uri="{BB962C8B-B14F-4D97-AF65-F5344CB8AC3E}">
        <p14:creationId xmlns:p14="http://schemas.microsoft.com/office/powerpoint/2010/main" val="1126686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2017C8-85D3-4155-1502-66C2052F8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Keuzedeel verloop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F06072C-70E8-6325-7A5E-8A85F7008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BPV rooster </a:t>
            </a:r>
            <a:br>
              <a:rPr lang="nl-NL" dirty="0">
                <a:sym typeface="Wingdings" panose="05000000000000000000" pitchFamily="2" charset="2"/>
              </a:rPr>
            </a:br>
            <a:endParaRPr lang="nl-NL" dirty="0">
              <a:sym typeface="Wingdings" panose="05000000000000000000" pitchFamily="2" charset="2"/>
            </a:endParaRPr>
          </a:p>
          <a:p>
            <a:r>
              <a:rPr lang="nl-NL" dirty="0">
                <a:sym typeface="Wingdings" panose="05000000000000000000" pitchFamily="2" charset="2"/>
              </a:rPr>
              <a:t>Deze periode duurt 9 weken</a:t>
            </a:r>
            <a:br>
              <a:rPr lang="nl-NL" dirty="0">
                <a:sym typeface="Wingdings" panose="05000000000000000000" pitchFamily="2" charset="2"/>
              </a:rPr>
            </a:br>
            <a:br>
              <a:rPr lang="nl-NL" dirty="0">
                <a:sym typeface="Wingdings" panose="05000000000000000000" pitchFamily="2" charset="2"/>
              </a:rPr>
            </a:br>
            <a:r>
              <a:rPr lang="nl-NL" dirty="0">
                <a:sym typeface="Wingdings" panose="05000000000000000000" pitchFamily="2" charset="2"/>
              </a:rPr>
              <a:t>Maandag keuzedeel les van 11:00-16:45 </a:t>
            </a:r>
          </a:p>
          <a:p>
            <a:r>
              <a:rPr lang="nl-NL" dirty="0">
                <a:sym typeface="Wingdings" panose="05000000000000000000" pitchFamily="2" charset="2"/>
              </a:rPr>
              <a:t>Excursie* </a:t>
            </a:r>
            <a:br>
              <a:rPr lang="nl-NL" dirty="0">
                <a:sym typeface="Wingdings" panose="05000000000000000000" pitchFamily="2" charset="2"/>
              </a:rPr>
            </a:br>
            <a:r>
              <a:rPr lang="nl-NL" dirty="0">
                <a:sym typeface="Wingdings" panose="05000000000000000000" pitchFamily="2" charset="2"/>
              </a:rPr>
              <a:t>*indien mogelijk met grote groepen. </a:t>
            </a:r>
          </a:p>
          <a:p>
            <a:endParaRPr lang="nl-NL" dirty="0">
              <a:sym typeface="Wingdings" panose="05000000000000000000" pitchFamily="2" charset="2"/>
            </a:endParaRPr>
          </a:p>
          <a:p>
            <a:r>
              <a:rPr lang="nl-NL" dirty="0">
                <a:sym typeface="Wingdings" panose="05000000000000000000" pitchFamily="2" charset="2"/>
              </a:rPr>
              <a:t>Stage op woensdagen. </a:t>
            </a:r>
          </a:p>
          <a:p>
            <a:r>
              <a:rPr lang="nl-NL" dirty="0">
                <a:sym typeface="Wingdings" panose="05000000000000000000" pitchFamily="2" charset="2"/>
              </a:rPr>
              <a:t>Stage op de volgende maandagen:</a:t>
            </a:r>
            <a:br>
              <a:rPr lang="nl-NL" dirty="0">
                <a:sym typeface="Wingdings" panose="05000000000000000000" pitchFamily="2" charset="2"/>
              </a:rPr>
            </a:br>
            <a:r>
              <a:rPr lang="nl-NL" dirty="0">
                <a:sym typeface="Wingdings" panose="05000000000000000000" pitchFamily="2" charset="2"/>
              </a:rPr>
              <a:t>- 9 januari</a:t>
            </a:r>
            <a:br>
              <a:rPr lang="nl-NL" dirty="0">
                <a:sym typeface="Wingdings" panose="05000000000000000000" pitchFamily="2" charset="2"/>
              </a:rPr>
            </a:br>
            <a:r>
              <a:rPr lang="nl-NL" dirty="0">
                <a:sym typeface="Wingdings" panose="05000000000000000000" pitchFamily="2" charset="2"/>
              </a:rPr>
              <a:t>- 16 januari</a:t>
            </a:r>
            <a:br>
              <a:rPr lang="nl-NL" dirty="0">
                <a:sym typeface="Wingdings" panose="05000000000000000000" pitchFamily="2" charset="2"/>
              </a:rPr>
            </a:br>
            <a:r>
              <a:rPr lang="nl-NL" dirty="0">
                <a:sym typeface="Wingdings" panose="05000000000000000000" pitchFamily="2" charset="2"/>
              </a:rPr>
              <a:t>- 23 januari</a:t>
            </a:r>
            <a:br>
              <a:rPr lang="nl-NL" dirty="0">
                <a:sym typeface="Wingdings" panose="05000000000000000000" pitchFamily="2" charset="2"/>
              </a:rPr>
            </a:br>
            <a:br>
              <a:rPr lang="nl-NL" dirty="0">
                <a:sym typeface="Wingdings" panose="05000000000000000000" pitchFamily="2" charset="2"/>
              </a:rPr>
            </a:br>
            <a:r>
              <a:rPr lang="nl-NL" dirty="0">
                <a:sym typeface="Wingdings" panose="05000000000000000000" pitchFamily="2" charset="2"/>
              </a:rPr>
              <a:t>Noteer deze data goed!</a:t>
            </a:r>
            <a:br>
              <a:rPr lang="nl-NL" dirty="0">
                <a:sym typeface="Wingdings" panose="05000000000000000000" pitchFamily="2" charset="2"/>
              </a:rPr>
            </a:br>
            <a:r>
              <a:rPr lang="nl-NL" dirty="0">
                <a:sym typeface="Wingdings" panose="05000000000000000000" pitchFamily="2" charset="2"/>
              </a:rPr>
              <a:t>Communiceer deze met </a:t>
            </a:r>
            <a:r>
              <a:rPr lang="nl-NL">
                <a:sym typeface="Wingdings" panose="05000000000000000000" pitchFamily="2" charset="2"/>
              </a:rPr>
              <a:t>je stagebedrijf. </a:t>
            </a:r>
            <a:endParaRPr lang="nl-NL" dirty="0">
              <a:sym typeface="Wingdings" panose="05000000000000000000" pitchFamily="2" charset="2"/>
            </a:endParaRPr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7CBD84F-B531-429B-D66C-DF7115747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20-11-2022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75C9858-97A2-EC18-5D77-E76AAD5C0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 dirty="0"/>
              <a:t>Opstart keuzedeel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F82C765-4F28-9D03-09E3-4A9C8D2E8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6</a:t>
            </a:fld>
            <a:endParaRPr lang="nl-NL" noProof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3A755C90-93E3-B5BE-D0B2-8E2B43FE0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7485" y="1390650"/>
            <a:ext cx="6048375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686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46BC79-DA75-4BC0-BF1F-F146586DC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Veehouderij specialisatie niveau 3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BDA9677-42FF-46DF-BF59-7BA5B8074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6" y="1983051"/>
            <a:ext cx="11449050" cy="4419599"/>
          </a:xfrm>
        </p:spPr>
        <p:txBody>
          <a:bodyPr/>
          <a:lstStyle/>
          <a:p>
            <a:pPr marL="0" indent="0">
              <a:lnSpc>
                <a:spcPts val="1400"/>
              </a:lnSpc>
              <a:spcAft>
                <a:spcPts val="1000"/>
              </a:spcAft>
              <a:buNone/>
            </a:pPr>
            <a:r>
              <a:rPr lang="nl-NL" sz="2800" b="1" u="sng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nl-NL" sz="2800" b="1" u="sng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xamen</a:t>
            </a:r>
          </a:p>
          <a:p>
            <a:pPr marL="0" indent="0">
              <a:lnSpc>
                <a:spcPts val="1400"/>
              </a:lnSpc>
              <a:spcAft>
                <a:spcPts val="1000"/>
              </a:spcAft>
              <a:buNone/>
            </a:pPr>
            <a:endParaRPr lang="nl-NL" sz="2800" b="1" u="sng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400"/>
              </a:lnSpc>
              <a:spcAft>
                <a:spcPts val="1000"/>
              </a:spcAft>
              <a:buNone/>
            </a:pPr>
            <a:r>
              <a:rPr lang="nl-NL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Het examen in verslag vorm. </a:t>
            </a:r>
          </a:p>
          <a:p>
            <a:pPr marL="0" indent="0">
              <a:lnSpc>
                <a:spcPts val="1400"/>
              </a:lnSpc>
              <a:spcAft>
                <a:spcPts val="1000"/>
              </a:spcAft>
              <a:buNone/>
            </a:pPr>
            <a:br>
              <a:rPr lang="nl-NL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2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Details hierover volgen later tijdens dit keuzedeel. </a:t>
            </a:r>
            <a:endParaRPr lang="nl-NL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ts val="1400"/>
              </a:lnSpc>
              <a:spcAft>
                <a:spcPts val="1000"/>
              </a:spcAft>
              <a:buNone/>
            </a:pPr>
            <a:endParaRPr lang="nl-NL" sz="14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400"/>
              </a:lnSpc>
              <a:spcAft>
                <a:spcPts val="1000"/>
              </a:spcAft>
              <a:buFont typeface="+mj-lt"/>
              <a:buAutoNum type="arabicPeriod"/>
            </a:pPr>
            <a:endParaRPr lang="nl-NL" sz="14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ts val="1400"/>
              </a:lnSpc>
              <a:spcAft>
                <a:spcPts val="1000"/>
              </a:spcAft>
              <a:buNone/>
            </a:pPr>
            <a:endParaRPr lang="nl-NL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2F159A2-3B3B-42AF-813F-61C6056AE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20-11-2022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BCB375A-BCB3-4FB6-94B0-669A35AB5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 dirty="0"/>
              <a:t>Opstart keuzedeel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1AFB23F-D7D6-46C0-891E-B6743A159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7</a:t>
            </a:fld>
            <a:endParaRPr lang="nl-NL" noProof="0"/>
          </a:p>
        </p:txBody>
      </p:sp>
      <p:pic>
        <p:nvPicPr>
          <p:cNvPr id="1026" name="Picture 2" descr="ivio – Praktijkonderwijs Assen">
            <a:extLst>
              <a:ext uri="{FF2B5EF4-FFF2-40B4-BE49-F238E27FC236}">
                <a16:creationId xmlns:a16="http://schemas.microsoft.com/office/drawing/2014/main" id="{4781DE97-3635-4BDF-A42A-29CFCE0AC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456" y="3805614"/>
            <a:ext cx="3619894" cy="1551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128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4D6BA3-05EA-44ED-B3F9-A942DE4E3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91525"/>
            <a:ext cx="10108030" cy="1160403"/>
          </a:xfrm>
        </p:spPr>
        <p:txBody>
          <a:bodyPr/>
          <a:lstStyle/>
          <a:p>
            <a:r>
              <a:rPr lang="nl-NL" dirty="0"/>
              <a:t>Vragen ?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B39D0DF-91F2-42B8-9871-92788C422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20-11-2022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EA37338-54D6-41FE-9EFC-EDAB4F753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 dirty="0"/>
              <a:t>Opstart keuzedeel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849DCBA-CB83-43AB-B2B3-2C5BC6DE9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8</a:t>
            </a:fld>
            <a:endParaRPr lang="nl-NL" noProof="0"/>
          </a:p>
        </p:txBody>
      </p:sp>
      <p:pic>
        <p:nvPicPr>
          <p:cNvPr id="7" name="Afbeelding 4" descr="Afbeelding met kamer&#10;&#10;Automatisch gegenereerde beschrijving">
            <a:extLst>
              <a:ext uri="{FF2B5EF4-FFF2-40B4-BE49-F238E27FC236}">
                <a16:creationId xmlns:a16="http://schemas.microsoft.com/office/drawing/2014/main" id="{5F089C99-D6CD-4A0A-B347-990A0FCBF8C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135" y="1709738"/>
            <a:ext cx="850773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0501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66F0C2-9A5C-4216-AA67-B56DFA1AB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Vandaag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0B27738-FCA2-4971-AF5E-EEE66A84EE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400" b="1" dirty="0"/>
              <a:t>Start portfolio: </a:t>
            </a:r>
          </a:p>
          <a:p>
            <a:r>
              <a:rPr lang="nl-NL" sz="2400" dirty="0"/>
              <a:t>Aanmaken mapje keuzedeel</a:t>
            </a:r>
          </a:p>
          <a:p>
            <a:r>
              <a:rPr lang="nl-NL" sz="2400" dirty="0"/>
              <a:t>Begin portfolio &amp; opslaan</a:t>
            </a:r>
          </a:p>
          <a:p>
            <a:r>
              <a:rPr lang="nl-NL" sz="2400" dirty="0"/>
              <a:t>Titel – inleiding – hoofdstukindeling – paginanummering instellen</a:t>
            </a:r>
          </a:p>
          <a:p>
            <a:endParaRPr lang="nl-NL" sz="2400" dirty="0"/>
          </a:p>
          <a:p>
            <a:pPr marL="0" indent="0">
              <a:buNone/>
            </a:pPr>
            <a:r>
              <a:rPr lang="nl-NL" sz="2400" b="1" dirty="0"/>
              <a:t>Inhoudelijk:</a:t>
            </a:r>
          </a:p>
          <a:p>
            <a:r>
              <a:rPr lang="nl-NL" sz="2400" dirty="0"/>
              <a:t>Groepen binnen de varkenssector</a:t>
            </a:r>
          </a:p>
          <a:p>
            <a:r>
              <a:rPr lang="nl-NL" sz="2400" dirty="0"/>
              <a:t>Termen en begrippen binnen de varkenssector</a:t>
            </a:r>
          </a:p>
          <a:p>
            <a:r>
              <a:rPr lang="nl-NL" sz="2400" dirty="0"/>
              <a:t>Aan de slag met je stagebedrijf: plaats ligging, plattegrond, etc. 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D81A402-8259-4F58-8DFC-D6C2192A7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20-11-2022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32A96EA-206C-4650-8DD2-8AF66B8AA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 dirty="0"/>
              <a:t>Opstart keuzedeel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BE8A905-DF70-496C-888D-680DE545D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9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900559872"/>
      </p:ext>
    </p:extLst>
  </p:cSld>
  <p:clrMapOvr>
    <a:masterClrMapping/>
  </p:clrMapOvr>
</p:sld>
</file>

<file path=ppt/theme/theme1.xml><?xml version="1.0" encoding="utf-8"?>
<a:theme xmlns:a="http://schemas.openxmlformats.org/drawingml/2006/main" name="Yuverta">
  <a:themeElements>
    <a:clrScheme name="Yuverta">
      <a:dk1>
        <a:srgbClr val="000644"/>
      </a:dk1>
      <a:lt1>
        <a:sysClr val="window" lastClr="FFFFFF"/>
      </a:lt1>
      <a:dk2>
        <a:srgbClr val="000644"/>
      </a:dk2>
      <a:lt2>
        <a:srgbClr val="FFFFFF"/>
      </a:lt2>
      <a:accent1>
        <a:srgbClr val="A7FF00"/>
      </a:accent1>
      <a:accent2>
        <a:srgbClr val="000644"/>
      </a:accent2>
      <a:accent3>
        <a:srgbClr val="B1B8B8"/>
      </a:accent3>
      <a:accent4>
        <a:srgbClr val="B8A1FF"/>
      </a:accent4>
      <a:accent5>
        <a:srgbClr val="FF2F00"/>
      </a:accent5>
      <a:accent6>
        <a:srgbClr val="7CCBFF"/>
      </a:accent6>
      <a:hlink>
        <a:srgbClr val="B1B8B8"/>
      </a:hlink>
      <a:folHlink>
        <a:srgbClr val="B1B8B8"/>
      </a:folHlink>
    </a:clrScheme>
    <a:fontScheme name="Yuvert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uverta.potx" id="{0635E91E-FBA7-4A8B-B522-53C4FF720AC5}" vid="{81EEE544-BE30-41B1-B76B-26E0C066DFE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Yuverta</Template>
  <TotalTime>261</TotalTime>
  <Words>330</Words>
  <Application>Microsoft Office PowerPoint</Application>
  <PresentationFormat>Breedbeeld</PresentationFormat>
  <Paragraphs>85</Paragraphs>
  <Slides>10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Arial Black</vt:lpstr>
      <vt:lpstr>Calibri</vt:lpstr>
      <vt:lpstr>Yuverta</vt:lpstr>
      <vt:lpstr>PowerPoint-presentatie</vt:lpstr>
      <vt:lpstr>Keuzedeel</vt:lpstr>
      <vt:lpstr>Waarom keuzedeel veespecialisatie?</vt:lpstr>
      <vt:lpstr>Voorstelrondje</vt:lpstr>
      <vt:lpstr>BPV (stage)</vt:lpstr>
      <vt:lpstr>Keuzedeel verloop</vt:lpstr>
      <vt:lpstr>Veehouderij specialisatie niveau 3</vt:lpstr>
      <vt:lpstr>Vragen ?</vt:lpstr>
      <vt:lpstr>Vandaag</vt:lpstr>
      <vt:lpstr>Opdracht mindmap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Lisette van den Boogaard</dc:creator>
  <dc:description>Template by HQ Solutions</dc:description>
  <cp:lastModifiedBy>Kelly van Gorp</cp:lastModifiedBy>
  <cp:revision>34</cp:revision>
  <dcterms:created xsi:type="dcterms:W3CDTF">2021-03-01T11:59:21Z</dcterms:created>
  <dcterms:modified xsi:type="dcterms:W3CDTF">2022-11-20T14:34:32Z</dcterms:modified>
  <cp:version>002</cp:version>
</cp:coreProperties>
</file>